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n-BD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Welcome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n-BD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Library Mangement System</a:t>
            </a:r>
            <a:endParaRPr lang="en-GB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1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bn-BD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Home page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703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9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486"/>
            <a:ext cx="9144000" cy="39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30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176"/>
            <a:ext cx="9144000" cy="42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bn-BD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End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45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91" y="0"/>
            <a:ext cx="4319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0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5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977"/>
            <a:ext cx="9144000" cy="40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5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713"/>
            <a:ext cx="9144000" cy="43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966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540"/>
            <a:ext cx="9144000" cy="43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233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540"/>
            <a:ext cx="9144000" cy="43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540"/>
            <a:ext cx="9144000" cy="43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540"/>
            <a:ext cx="9144000" cy="43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1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</Words>
  <Application>Microsoft Office PowerPoint</Application>
  <PresentationFormat>On-screen Show (4:3)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Calibri</vt:lpstr>
      <vt:lpstr>Forte</vt:lpstr>
      <vt:lpstr>Vrinda</vt:lpstr>
      <vt:lpstr>Office Theme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SmartUser</dc:creator>
  <cp:lastModifiedBy>SmartU</cp:lastModifiedBy>
  <cp:revision>15</cp:revision>
  <dcterms:created xsi:type="dcterms:W3CDTF">2006-08-16T00:00:00Z</dcterms:created>
  <dcterms:modified xsi:type="dcterms:W3CDTF">2019-11-04T21:36:52Z</dcterms:modified>
</cp:coreProperties>
</file>